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939"/>
    <a:srgbClr val="E67401"/>
    <a:srgbClr val="DAD6DD"/>
    <a:srgbClr val="B98D67"/>
    <a:srgbClr val="D07B3A"/>
    <a:srgbClr val="FFF604"/>
    <a:srgbClr val="F2F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400" autoAdjust="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CE315-166F-4AB1-9094-730E60441CA4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6745C-2437-4DC7-8871-15D9FF7DF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97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6745C-2437-4DC7-8871-15D9FF7DFF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184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1348-0697-4BAA-83B1-7C0431E0A48F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DF0E-443D-4D56-A12E-1DC8C4504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79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1348-0697-4BAA-83B1-7C0431E0A48F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DF0E-443D-4D56-A12E-1DC8C4504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59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1348-0697-4BAA-83B1-7C0431E0A48F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DF0E-443D-4D56-A12E-1DC8C4504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1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1348-0697-4BAA-83B1-7C0431E0A48F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DF0E-443D-4D56-A12E-1DC8C4504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17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1348-0697-4BAA-83B1-7C0431E0A48F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DF0E-443D-4D56-A12E-1DC8C4504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50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1348-0697-4BAA-83B1-7C0431E0A48F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DF0E-443D-4D56-A12E-1DC8C4504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92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1348-0697-4BAA-83B1-7C0431E0A48F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DF0E-443D-4D56-A12E-1DC8C4504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794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1348-0697-4BAA-83B1-7C0431E0A48F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DF0E-443D-4D56-A12E-1DC8C4504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10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1348-0697-4BAA-83B1-7C0431E0A48F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DF0E-443D-4D56-A12E-1DC8C4504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1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1348-0697-4BAA-83B1-7C0431E0A48F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DF0E-443D-4D56-A12E-1DC8C4504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46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1348-0697-4BAA-83B1-7C0431E0A48F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DF0E-443D-4D56-A12E-1DC8C4504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21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B1348-0697-4BAA-83B1-7C0431E0A48F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4DF0E-443D-4D56-A12E-1DC8C4504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1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f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fif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fif"/><Relationship Id="rId4" Type="http://schemas.openxmlformats.org/officeDocument/2006/relationships/image" Target="../media/image13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fif"/><Relationship Id="rId4" Type="http://schemas.openxmlformats.org/officeDocument/2006/relationships/image" Target="../media/image15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2642" cy="8187092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50800" dir="5400000" sx="59000" sy="59000" algn="ctr" rotWithShape="0">
              <a:srgbClr val="000000">
                <a:alpha val="43137"/>
              </a:srgbClr>
            </a:outerShdw>
            <a:reflection endPos="0" dist="508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396">
            <a:off x="2771929" y="1711234"/>
            <a:ext cx="6722853" cy="3781605"/>
          </a:xfrm>
          <a:prstGeom prst="rect">
            <a:avLst/>
          </a:prstGeom>
          <a:effectLst>
            <a:outerShdw blurRad="88900" dist="101600" dir="534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6" name="TextBox 5"/>
          <p:cNvSpPr txBox="1"/>
          <p:nvPr/>
        </p:nvSpPr>
        <p:spPr>
          <a:xfrm>
            <a:off x="2860687" y="2817206"/>
            <a:ext cx="6722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Презентация на тему:</a:t>
            </a:r>
          </a:p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 школьный завтрак каша «Дружба»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5844" y="1893876"/>
            <a:ext cx="5295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Муниципальное общеобразовательное учреждение «Новогореловская общеобразовательная школа»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7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40741" y="-8964"/>
            <a:ext cx="8955741" cy="6857999"/>
          </a:xfrm>
          <a:prstGeom prst="rect">
            <a:avLst/>
          </a:prstGeom>
          <a:solidFill>
            <a:srgbClr val="FDB93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-2" r="73671" b="16017"/>
          <a:stretch/>
        </p:blipFill>
        <p:spPr>
          <a:xfrm>
            <a:off x="0" y="0"/>
            <a:ext cx="3236259" cy="687592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reflection endPos="0" dist="50800" dir="5400000" sy="-100000" algn="bl" rotWithShape="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39491" y="699388"/>
            <a:ext cx="71143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Bahnschrift" panose="020B0502040204020203" pitchFamily="34" charset="0"/>
              </a:rPr>
              <a:t>И вкуснейшая каша «Дружба» к завтраку готова</a:t>
            </a:r>
          </a:p>
          <a:p>
            <a:pPr algn="ctr"/>
            <a:r>
              <a:rPr lang="ru-RU" sz="7300" dirty="0" smtClean="0">
                <a:latin typeface="Bahnschrift" panose="020B0502040204020203" pitchFamily="34" charset="0"/>
              </a:rPr>
              <a:t>Приятного аппетита!</a:t>
            </a:r>
          </a:p>
          <a:p>
            <a:pPr algn="ctr"/>
            <a:endParaRPr lang="ru-RU" dirty="0">
              <a:latin typeface="Bahnschrift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7349">
            <a:off x="9475887" y="3106376"/>
            <a:ext cx="4450963" cy="685800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24951"/>
            <a:ext cx="3180458" cy="424061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599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40741" y="-8964"/>
            <a:ext cx="8955741" cy="6857999"/>
          </a:xfrm>
          <a:prstGeom prst="rect">
            <a:avLst/>
          </a:prstGeom>
          <a:solidFill>
            <a:srgbClr val="FDB93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510" y="1317844"/>
            <a:ext cx="3649748" cy="463951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82" y="-86686"/>
            <a:ext cx="87122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Bahnschrift" panose="020B0502040204020203" pitchFamily="34" charset="0"/>
              </a:rPr>
              <a:t>Технологическая карта</a:t>
            </a:r>
            <a:endParaRPr lang="ru-RU" sz="4000" dirty="0">
              <a:latin typeface="Bahnschrift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-2" r="73671" b="16017"/>
          <a:stretch/>
        </p:blipFill>
        <p:spPr>
          <a:xfrm>
            <a:off x="0" y="0"/>
            <a:ext cx="3236259" cy="687592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reflection endPos="0" dist="508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7349">
            <a:off x="9475887" y="3106376"/>
            <a:ext cx="4450963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896" y="1316599"/>
            <a:ext cx="3481773" cy="464236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215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8955741" cy="6857999"/>
          </a:xfrm>
          <a:prstGeom prst="rect">
            <a:avLst/>
          </a:prstGeom>
          <a:solidFill>
            <a:srgbClr val="FDB93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13230" y="116542"/>
            <a:ext cx="9982200" cy="123712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Bahnschrift" panose="020B0502040204020203" pitchFamily="34" charset="0"/>
              </a:rPr>
              <a:t>Отбираем крупы для</a:t>
            </a:r>
            <a:br>
              <a:rPr lang="ru-RU" sz="4000" dirty="0" smtClean="0">
                <a:latin typeface="Bahnschrift" panose="020B0502040204020203" pitchFamily="34" charset="0"/>
              </a:rPr>
            </a:br>
            <a:r>
              <a:rPr lang="ru-RU" sz="4000" dirty="0" smtClean="0">
                <a:latin typeface="Bahnschrift" panose="020B0502040204020203" pitchFamily="34" charset="0"/>
              </a:rPr>
              <a:t>приготовления</a:t>
            </a:r>
            <a:endParaRPr lang="ru-RU" sz="4000" dirty="0">
              <a:latin typeface="Bahnschrif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10" t="-2" r="88" b="16017"/>
          <a:stretch/>
        </p:blipFill>
        <p:spPr>
          <a:xfrm>
            <a:off x="8937812" y="1"/>
            <a:ext cx="3343835" cy="687592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endPos="0" dist="508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709" y="1707776"/>
            <a:ext cx="3257761" cy="434368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8570">
            <a:off x="-1636047" y="3679031"/>
            <a:ext cx="4450963" cy="6858000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435" y="1700119"/>
            <a:ext cx="3263503" cy="435133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5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40741" y="-8964"/>
            <a:ext cx="8955741" cy="6857999"/>
          </a:xfrm>
          <a:prstGeom prst="rect">
            <a:avLst/>
          </a:prstGeom>
          <a:solidFill>
            <a:srgbClr val="FDB93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398330" y="0"/>
            <a:ext cx="8712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Bahnschrift" panose="020B0502040204020203" pitchFamily="34" charset="0"/>
              </a:rPr>
              <a:t>Тщательно промываем крупу</a:t>
            </a:r>
            <a:endParaRPr lang="ru-RU" sz="4000" dirty="0">
              <a:latin typeface="Bahnschrift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-2" r="73671" b="16017"/>
          <a:stretch/>
        </p:blipFill>
        <p:spPr>
          <a:xfrm>
            <a:off x="0" y="0"/>
            <a:ext cx="3236259" cy="687592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reflection endPos="0" dist="508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7349">
            <a:off x="9475887" y="3106376"/>
            <a:ext cx="4450963" cy="685800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789" y="1412974"/>
            <a:ext cx="3737643" cy="4983525"/>
          </a:xfrm>
        </p:spPr>
      </p:pic>
    </p:spTree>
    <p:extLst>
      <p:ext uri="{BB962C8B-B14F-4D97-AF65-F5344CB8AC3E}">
        <p14:creationId xmlns:p14="http://schemas.microsoft.com/office/powerpoint/2010/main" val="2360662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40741" y="-8964"/>
            <a:ext cx="8955741" cy="6857999"/>
          </a:xfrm>
          <a:prstGeom prst="rect">
            <a:avLst/>
          </a:prstGeom>
          <a:solidFill>
            <a:srgbClr val="FDB93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56"/>
          <a:stretch/>
        </p:blipFill>
        <p:spPr>
          <a:xfrm rot="2280689">
            <a:off x="7363931" y="2414718"/>
            <a:ext cx="5698991" cy="6457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3164" y="365125"/>
            <a:ext cx="7400636" cy="1325563"/>
          </a:xfrm>
        </p:spPr>
        <p:txBody>
          <a:bodyPr/>
          <a:lstStyle/>
          <a:p>
            <a:pPr algn="ctr"/>
            <a:r>
              <a:rPr lang="ru-RU" dirty="0" smtClean="0">
                <a:latin typeface="Bahnschrift" panose="020B0502040204020203" pitchFamily="34" charset="0"/>
              </a:rPr>
              <a:t>Добавляем молоко, соль, сахар</a:t>
            </a:r>
            <a:endParaRPr lang="ru-RU" dirty="0">
              <a:latin typeface="Bahnschrift" panose="020B0502040204020203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164" y="1854846"/>
            <a:ext cx="3263503" cy="43513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-2" r="73671" b="16017"/>
          <a:stretch/>
        </p:blipFill>
        <p:spPr>
          <a:xfrm>
            <a:off x="0" y="0"/>
            <a:ext cx="3236259" cy="687592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reflection endPos="0" dist="508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13" y="1853334"/>
            <a:ext cx="3264638" cy="4352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42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8955741" cy="6857999"/>
          </a:xfrm>
          <a:prstGeom prst="rect">
            <a:avLst/>
          </a:prstGeom>
          <a:solidFill>
            <a:srgbClr val="FDB93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8570">
            <a:off x="-1636047" y="3679031"/>
            <a:ext cx="445096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10" t="-2" r="88" b="16017"/>
          <a:stretch/>
        </p:blipFill>
        <p:spPr>
          <a:xfrm>
            <a:off x="8937812" y="1"/>
            <a:ext cx="3343835" cy="687592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endPos="0" dist="508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79930" y="250032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Bahnschrift" panose="020B0502040204020203" pitchFamily="34" charset="0"/>
              </a:rPr>
              <a:t>Ставим на плиту и готовим, периодически помешиваем</a:t>
            </a:r>
            <a:endParaRPr lang="ru-RU" dirty="0">
              <a:latin typeface="Bahnschrift" panose="020B0502040204020203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90" y="2041128"/>
            <a:ext cx="3265632" cy="435133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81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40741" y="-8964"/>
            <a:ext cx="8955741" cy="6857999"/>
          </a:xfrm>
          <a:prstGeom prst="rect">
            <a:avLst/>
          </a:prstGeom>
          <a:solidFill>
            <a:srgbClr val="FDB93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-2" r="73671" b="16017"/>
          <a:stretch/>
        </p:blipFill>
        <p:spPr>
          <a:xfrm>
            <a:off x="0" y="0"/>
            <a:ext cx="3236259" cy="687592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reflection endPos="0" dist="508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9491" y="245549"/>
            <a:ext cx="71143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Bahnschrift" panose="020B0502040204020203" pitchFamily="34" charset="0"/>
              </a:rPr>
              <a:t>За 10 минут до готовности растапливаем сливочное масло</a:t>
            </a:r>
            <a:endParaRPr lang="ru-RU" dirty="0">
              <a:latin typeface="Bahnschrift" panose="020B05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7349">
            <a:off x="9475887" y="3106376"/>
            <a:ext cx="4450963" cy="6858000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75" y="2034404"/>
            <a:ext cx="3263503" cy="43513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Объект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68" y="2034404"/>
            <a:ext cx="3259332" cy="434577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051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40741" y="-8964"/>
            <a:ext cx="8955741" cy="6857999"/>
          </a:xfrm>
          <a:prstGeom prst="rect">
            <a:avLst/>
          </a:prstGeom>
          <a:solidFill>
            <a:srgbClr val="FDB93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-2" r="73671" b="16017"/>
          <a:stretch/>
        </p:blipFill>
        <p:spPr>
          <a:xfrm>
            <a:off x="0" y="0"/>
            <a:ext cx="3236259" cy="687592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reflection endPos="0" dist="50800" dir="5400000" sy="-100000" algn="bl" rotWithShape="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39491" y="245549"/>
            <a:ext cx="71143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Bahnschrift" panose="020B0502040204020203" pitchFamily="34" charset="0"/>
              </a:rPr>
              <a:t>Топленое сливочное масло вливаем в готовую кашу через сито</a:t>
            </a:r>
            <a:endParaRPr lang="ru-RU" dirty="0">
              <a:latin typeface="Bahnschrift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7349">
            <a:off x="9863961" y="3478066"/>
            <a:ext cx="4450963" cy="685800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002" y="1810264"/>
            <a:ext cx="3543960" cy="435133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734" y="1806750"/>
            <a:ext cx="3266139" cy="435485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3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8955741" cy="6857999"/>
          </a:xfrm>
          <a:prstGeom prst="rect">
            <a:avLst/>
          </a:prstGeom>
          <a:solidFill>
            <a:srgbClr val="FDB93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10" t="-2" r="88" b="16017"/>
          <a:stretch/>
        </p:blipFill>
        <p:spPr>
          <a:xfrm>
            <a:off x="8937812" y="1"/>
            <a:ext cx="3343835" cy="687592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endPos="0" dist="50800" dir="5400000" sy="-100000" algn="bl" rotWithShape="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779930" y="991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Bahnschrift" panose="020B0502040204020203" pitchFamily="34" charset="0"/>
              </a:rPr>
              <a:t>Тщательно перемешиваем</a:t>
            </a:r>
            <a:endParaRPr lang="ru-RU" dirty="0">
              <a:latin typeface="Bahnschrift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8570">
            <a:off x="-1508316" y="3446929"/>
            <a:ext cx="4450963" cy="685800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71" y="1424704"/>
            <a:ext cx="3538998" cy="471866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937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73</Words>
  <Application>Microsoft Office PowerPoint</Application>
  <PresentationFormat>Широкоэкранный</PresentationFormat>
  <Paragraphs>14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Bahnschrift</vt:lpstr>
      <vt:lpstr>Calibri</vt:lpstr>
      <vt:lpstr>Calibri Light</vt:lpstr>
      <vt:lpstr>Тема Office</vt:lpstr>
      <vt:lpstr>Презентация PowerPoint</vt:lpstr>
      <vt:lpstr>Технологическая карта</vt:lpstr>
      <vt:lpstr>Отбираем крупы для приготовления</vt:lpstr>
      <vt:lpstr>Презентация PowerPoint</vt:lpstr>
      <vt:lpstr>Добавляем молоко, соль, сахар</vt:lpstr>
      <vt:lpstr>Ставим на плиту и готовим, периодически помешиваем</vt:lpstr>
      <vt:lpstr>За 10 минут до готовности растапливаем сливочное масло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Елена Захарова</cp:lastModifiedBy>
  <cp:revision>15</cp:revision>
  <dcterms:created xsi:type="dcterms:W3CDTF">2022-11-11T13:09:06Z</dcterms:created>
  <dcterms:modified xsi:type="dcterms:W3CDTF">2022-11-11T16:25:17Z</dcterms:modified>
</cp:coreProperties>
</file>